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0E1EA-7B01-4D40-82A6-C12D53ABC402}" v="1691" dt="2021-06-13T13:17:07.462"/>
    <p1510:client id="{E9742296-FBA4-4682-A50B-7E4D540BF43B}" v="1" dt="2021-06-23T07:18:27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Bierstadt Display"/>
                <a:cs typeface="Calibri Light"/>
              </a:rPr>
              <a:t>BARCELONA 17.6.-25.6.</a:t>
            </a:r>
            <a:endParaRPr lang="cs-CZ" dirty="0">
              <a:latin typeface="Bierstadt Display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46627" y="4578365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err="1">
                <a:latin typeface="Bierstadt Display"/>
                <a:cs typeface="Calibri"/>
              </a:rPr>
              <a:t>Frajová</a:t>
            </a:r>
            <a:r>
              <a:rPr lang="cs-CZ" sz="2000" dirty="0">
                <a:latin typeface="Bierstadt Display"/>
                <a:cs typeface="Calibri"/>
              </a:rPr>
              <a:t> &amp; </a:t>
            </a:r>
            <a:r>
              <a:rPr lang="cs-CZ" sz="2000" err="1">
                <a:latin typeface="Bierstadt Display"/>
                <a:cs typeface="Calibri"/>
              </a:rPr>
              <a:t>Udržalová</a:t>
            </a:r>
            <a:endParaRPr lang="cs-CZ" sz="2000">
              <a:latin typeface="Bierstadt Display"/>
              <a:cs typeface="Calibri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údolí, kaňon, příroda&#10;&#10;Popis se vygeneroval automaticky.">
            <a:extLst>
              <a:ext uri="{FF2B5EF4-FFF2-40B4-BE49-F238E27FC236}">
                <a16:creationId xmlns:a16="http://schemas.microsoft.com/office/drawing/2014/main" id="{FB9CBC78-2073-4077-9952-F9ACAFDB9B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A0002B-9A98-46A2-AB2C-653AD3B2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latin typeface="Bierstadt Display"/>
              </a:rPr>
              <a:t>THE MAGIC FOUNTAIN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7CFA51-13EB-4A88-8394-98F5410E7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625" y="3847516"/>
            <a:ext cx="3322316" cy="484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>
                <a:latin typeface="Bierstadt Display"/>
              </a:rPr>
              <a:t>(zdarma)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 descr="Obsah obrázku obloha, exteriér, lidé, osoba&#10;&#10;Popis se vygeneroval automaticky.">
            <a:extLst>
              <a:ext uri="{FF2B5EF4-FFF2-40B4-BE49-F238E27FC236}">
                <a16:creationId xmlns:a16="http://schemas.microsoft.com/office/drawing/2014/main" id="{D42EB3F2-63A2-48FD-B49C-22F6C1F563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678" y="884646"/>
            <a:ext cx="6436548" cy="50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B5E753-C1AC-4C49-929F-D722B420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67" y="1795603"/>
            <a:ext cx="5218364" cy="18349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Bierstadt Display"/>
              </a:rPr>
              <a:t>SAGRADA FAMILIA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716FC4-0E0F-49B5-B6E6-7CB57AB71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6267" y="3642153"/>
            <a:ext cx="4887685" cy="7222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>
                <a:latin typeface="Bierstadt Display"/>
                <a:cs typeface="Calibri" panose="020F0502020204030204"/>
              </a:rPr>
              <a:t>vstup na prohlídku (2 386 Kč)</a:t>
            </a:r>
            <a:endParaRPr lang="en-US" sz="2000" dirty="0">
              <a:latin typeface="Bierstadt Display"/>
              <a:cs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 descr="Obsah obrázku obloha, exteriér, budova&#10;&#10;Popis se vygeneroval automaticky.">
            <a:extLst>
              <a:ext uri="{FF2B5EF4-FFF2-40B4-BE49-F238E27FC236}">
                <a16:creationId xmlns:a16="http://schemas.microsoft.com/office/drawing/2014/main" id="{6D989512-A7BC-4B2B-B94A-E942881DC4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87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CAF9AC-D00C-458D-BF50-7FA855FA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Bierstadt Display"/>
              </a:rPr>
              <a:t>PŮJČOVNA 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0A103-67D6-4019-9194-3C66D5B00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600" kern="1200">
                <a:solidFill>
                  <a:srgbClr val="FFFFFF"/>
                </a:solidFill>
                <a:latin typeface="Bierstadt Display"/>
              </a:rPr>
              <a:t>3 047 Kč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>
            <a:extLst>
              <a:ext uri="{FF2B5EF4-FFF2-40B4-BE49-F238E27FC236}">
                <a16:creationId xmlns:a16="http://schemas.microsoft.com/office/drawing/2014/main" id="{84ABC889-D008-47AA-AFCA-1BF0295DAD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8"/>
          <a:stretch/>
        </p:blipFill>
        <p:spPr>
          <a:xfrm>
            <a:off x="6422218" y="492573"/>
            <a:ext cx="401675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787AE4-7E8C-40DA-9A4F-F805B73D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Bierstadt Display"/>
              </a:rPr>
              <a:t>DOPRAVA DOMŮ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05C697-A2D6-4E18-B7B5-32AC48DB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170501"/>
            <a:ext cx="3830128" cy="1669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ctr">
              <a:buChar char="•"/>
            </a:pPr>
            <a:r>
              <a:rPr lang="en-US" sz="2000" kern="1200">
                <a:solidFill>
                  <a:srgbClr val="FFFFFF"/>
                </a:solidFill>
                <a:latin typeface="Bierstadt Display"/>
              </a:rPr>
              <a:t>Praha hlavní nádraží-Kyjov (355 Kč)</a:t>
            </a:r>
            <a:endParaRPr lang="cs-CZ" sz="2000">
              <a:latin typeface="Bierstadt Display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>
            <a:extLst>
              <a:ext uri="{FF2B5EF4-FFF2-40B4-BE49-F238E27FC236}">
                <a16:creationId xmlns:a16="http://schemas.microsoft.com/office/drawing/2014/main" id="{CF589D3C-0D11-497C-B43C-595DAF576A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2"/>
          <a:stretch/>
        </p:blipFill>
        <p:spPr>
          <a:xfrm>
            <a:off x="5153822" y="1514040"/>
            <a:ext cx="6553545" cy="38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3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1" descr="Obsah obrázku budova, směr, scéna, chodník&#10;&#10;Popis se vygeneroval automaticky.">
            <a:extLst>
              <a:ext uri="{FF2B5EF4-FFF2-40B4-BE49-F238E27FC236}">
                <a16:creationId xmlns:a16="http://schemas.microsoft.com/office/drawing/2014/main" id="{FDF352DF-C675-4D51-9889-35D8D8FEA0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0FD5D3C-57E9-4FFF-AE08-5D1BC8A5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latin typeface="Bierstadt Display"/>
              </a:rPr>
              <a:t>CELKOVÁ CENA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EFFA0D-6588-407B-B4DD-C3A843066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Bierstadt Display"/>
              </a:rPr>
              <a:t>55 933 Kč</a:t>
            </a:r>
          </a:p>
        </p:txBody>
      </p:sp>
    </p:spTree>
    <p:extLst>
      <p:ext uri="{BB962C8B-B14F-4D97-AF65-F5344CB8AC3E}">
        <p14:creationId xmlns:p14="http://schemas.microsoft.com/office/powerpoint/2010/main" val="782361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5EA9F-2E79-4430-AA0C-039E2D035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8954" y="1783959"/>
            <a:ext cx="4734287" cy="31335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cs-CZ">
                <a:latin typeface="Bierstadt Display"/>
                <a:cs typeface="Calibri Light"/>
              </a:rPr>
              <a:t>DĚKUJEME ZA POZORNOST!</a:t>
            </a:r>
            <a:endParaRPr lang="cs-CZ" dirty="0">
              <a:latin typeface="Bierstadt Display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budova, exteriér, směr, ulice&#10;&#10;Popis se vygeneroval automaticky.">
            <a:extLst>
              <a:ext uri="{FF2B5EF4-FFF2-40B4-BE49-F238E27FC236}">
                <a16:creationId xmlns:a16="http://schemas.microsoft.com/office/drawing/2014/main" id="{6936F46F-23AA-45F7-BC2A-C3B555E16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676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6D1BDC-3F1F-4B24-B30D-B138C91F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20652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Bierstadt Display"/>
              </a:rPr>
              <a:t>DOPRAVA NA LETIŠTĚ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8FC89CA-47F1-4934-B283-0E52680A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0600" y="3163562"/>
            <a:ext cx="310896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FE902B-F4D2-4370-B4AC-915DCE431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056" y="3232906"/>
            <a:ext cx="3334753" cy="24011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FFFFFF"/>
                </a:solidFill>
                <a:latin typeface="Bierstadt Display"/>
              </a:rPr>
              <a:t>Kyjov</a:t>
            </a:r>
            <a:r>
              <a:rPr lang="en-US" sz="2000" dirty="0">
                <a:solidFill>
                  <a:srgbClr val="FFFFFF"/>
                </a:solidFill>
                <a:latin typeface="Bierstadt Display"/>
              </a:rPr>
              <a:t>-Praha </a:t>
            </a:r>
            <a:r>
              <a:rPr lang="en-US" sz="2000" err="1">
                <a:solidFill>
                  <a:srgbClr val="FFFFFF"/>
                </a:solidFill>
                <a:latin typeface="Bierstadt Display"/>
              </a:rPr>
              <a:t>hlavní</a:t>
            </a:r>
            <a:r>
              <a:rPr lang="en-US" sz="2000" dirty="0">
                <a:solidFill>
                  <a:srgbClr val="FFFFFF"/>
                </a:solidFill>
                <a:latin typeface="Bierstadt Display"/>
              </a:rPr>
              <a:t> </a:t>
            </a:r>
            <a:r>
              <a:rPr lang="en-US" sz="2000" err="1">
                <a:solidFill>
                  <a:srgbClr val="FFFFFF"/>
                </a:solidFill>
                <a:latin typeface="Bierstadt Display"/>
              </a:rPr>
              <a:t>nádraží</a:t>
            </a:r>
            <a:r>
              <a:rPr lang="en-US" sz="2000" dirty="0">
                <a:solidFill>
                  <a:srgbClr val="FFFFFF"/>
                </a:solidFill>
                <a:latin typeface="Bierstadt Display"/>
              </a:rPr>
              <a:t> (355 </a:t>
            </a:r>
            <a:r>
              <a:rPr lang="en-US" sz="2000" err="1">
                <a:solidFill>
                  <a:srgbClr val="FFFFFF"/>
                </a:solidFill>
                <a:latin typeface="Bierstadt Display"/>
              </a:rPr>
              <a:t>Kč</a:t>
            </a:r>
            <a:r>
              <a:rPr lang="en-US" sz="2000" dirty="0">
                <a:solidFill>
                  <a:srgbClr val="FFFFFF"/>
                </a:solidFill>
                <a:latin typeface="Bierstadt Display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Bierstadt Display"/>
              </a:rPr>
              <a:t>Praha </a:t>
            </a:r>
            <a:r>
              <a:rPr lang="en-US" sz="2000" err="1">
                <a:solidFill>
                  <a:srgbClr val="FFFFFF"/>
                </a:solidFill>
                <a:latin typeface="Bierstadt Display"/>
              </a:rPr>
              <a:t>hlavní</a:t>
            </a:r>
            <a:r>
              <a:rPr lang="en-US" sz="2000" dirty="0">
                <a:solidFill>
                  <a:srgbClr val="FFFFFF"/>
                </a:solidFill>
                <a:latin typeface="Bierstadt Display"/>
              </a:rPr>
              <a:t> </a:t>
            </a:r>
            <a:r>
              <a:rPr lang="en-US" sz="2000" err="1">
                <a:solidFill>
                  <a:srgbClr val="FFFFFF"/>
                </a:solidFill>
                <a:latin typeface="Bierstadt Display"/>
              </a:rPr>
              <a:t>nádraží-letiště</a:t>
            </a:r>
            <a:r>
              <a:rPr lang="en-US" sz="2000" dirty="0">
                <a:solidFill>
                  <a:srgbClr val="FFFFFF"/>
                </a:solidFill>
                <a:latin typeface="Bierstadt Display"/>
              </a:rPr>
              <a:t> Václava </a:t>
            </a:r>
            <a:r>
              <a:rPr lang="en-US" sz="2000" err="1">
                <a:solidFill>
                  <a:srgbClr val="FFFFFF"/>
                </a:solidFill>
                <a:latin typeface="Bierstadt Display"/>
              </a:rPr>
              <a:t>Havla</a:t>
            </a:r>
            <a:r>
              <a:rPr lang="en-US" sz="2000" dirty="0">
                <a:solidFill>
                  <a:srgbClr val="FFFFFF"/>
                </a:solidFill>
                <a:latin typeface="Bierstadt Display"/>
              </a:rPr>
              <a:t> (</a:t>
            </a:r>
            <a:r>
              <a:rPr lang="en-US" sz="2000" err="1">
                <a:solidFill>
                  <a:srgbClr val="FFFFFF"/>
                </a:solidFill>
                <a:latin typeface="Bierstadt Display"/>
              </a:rPr>
              <a:t>zdarma</a:t>
            </a:r>
            <a:r>
              <a:rPr lang="en-US" sz="2000" dirty="0">
                <a:solidFill>
                  <a:srgbClr val="FFFFFF"/>
                </a:solidFill>
                <a:latin typeface="Bierstadt Display"/>
              </a:rPr>
              <a:t>)</a:t>
            </a:r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4F8DA449-7621-4EC3-8639-5329DB093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203" y="1286934"/>
            <a:ext cx="6048666" cy="43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234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51B1F6-8EB9-44D1-92AA-6D32ACD4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837" y="914400"/>
            <a:ext cx="3657600" cy="28300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Bierstadt Display"/>
              </a:rPr>
              <a:t>LETENKY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5F683430-8599-4273-A5C3-A5C7FAD95F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2" y="619666"/>
            <a:ext cx="6553545" cy="562661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777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4D99F0D-160A-4B01-AB07-0681DCAF5E8E}"/>
              </a:ext>
            </a:extLst>
          </p:cNvPr>
          <p:cNvSpPr txBox="1"/>
          <p:nvPr/>
        </p:nvSpPr>
        <p:spPr>
          <a:xfrm>
            <a:off x="8203720" y="397677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600">
                <a:solidFill>
                  <a:schemeClr val="bg1"/>
                </a:solidFill>
                <a:latin typeface="Bierstadt Display"/>
                <a:cs typeface="Calibri"/>
              </a:rPr>
              <a:t>16 437 Kč</a:t>
            </a:r>
            <a:endParaRPr lang="cs-CZ" sz="3600" dirty="0">
              <a:solidFill>
                <a:schemeClr val="bg1"/>
              </a:solidFill>
              <a:latin typeface="Bierstadt Displa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72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3B8762-507C-4B77-8473-FAD1905A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Bierstadt Display"/>
              </a:rPr>
              <a:t>POJIŠTĚNÍ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DF5F3C-6737-488F-878B-819EFBA6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860" y="4069860"/>
            <a:ext cx="3657600" cy="720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ierstadt Display"/>
                <a:cs typeface="Calibri"/>
              </a:rPr>
              <a:t>478 </a:t>
            </a:r>
            <a:r>
              <a:rPr lang="en-US" sz="3600" err="1">
                <a:solidFill>
                  <a:srgbClr val="FFFFFF"/>
                </a:solidFill>
                <a:latin typeface="Bierstadt Display"/>
                <a:cs typeface="Calibri"/>
              </a:rPr>
              <a:t>Kč</a:t>
            </a:r>
            <a:endParaRPr lang="en-US" sz="3600" kern="1200">
              <a:solidFill>
                <a:srgbClr val="FFFFFF"/>
              </a:solidFill>
              <a:latin typeface="Bierstadt Display"/>
              <a:cs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4FB159EA-7717-4D2E-87E7-E874C5E80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822" y="2625304"/>
            <a:ext cx="6553545" cy="18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6C1CF0-72F3-4659-8100-A6832F61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Bierstadt Display"/>
              </a:rPr>
              <a:t>HOTEL-8 </a:t>
            </a:r>
            <a:r>
              <a:rPr lang="en-US" sz="4800" err="1">
                <a:solidFill>
                  <a:srgbClr val="FFFFFF"/>
                </a:solidFill>
                <a:latin typeface="Bierstadt Display"/>
              </a:rPr>
              <a:t>nocí</a:t>
            </a:r>
            <a:r>
              <a:rPr lang="en-US" sz="4800" dirty="0">
                <a:solidFill>
                  <a:srgbClr val="FFFFFF"/>
                </a:solidFill>
                <a:latin typeface="Bierstadt Display"/>
              </a:rPr>
              <a:t>, 29 626 </a:t>
            </a:r>
            <a:r>
              <a:rPr lang="en-US" sz="4800" err="1">
                <a:solidFill>
                  <a:srgbClr val="FFFFFF"/>
                </a:solidFill>
                <a:latin typeface="Bierstadt Display"/>
              </a:rPr>
              <a:t>Kč</a:t>
            </a:r>
            <a:endParaRPr lang="en-US" sz="4800" dirty="0">
              <a:solidFill>
                <a:srgbClr val="FFFFFF"/>
              </a:solidFill>
              <a:latin typeface="Bierstadt Display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B39EA08E-3AE0-4064-BE3B-A814EA6A47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2" b="-462"/>
          <a:stretch/>
        </p:blipFill>
        <p:spPr>
          <a:xfrm>
            <a:off x="1230699" y="2412441"/>
            <a:ext cx="4208071" cy="401859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7B218EA6-7B3C-48F8-84AD-C523958B4A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8"/>
          <a:stretch/>
        </p:blipFill>
        <p:spPr>
          <a:xfrm>
            <a:off x="7006618" y="2412441"/>
            <a:ext cx="3915884" cy="42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8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6ECF1B-ACEF-4968-A40F-8F68F7DD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  <a:latin typeface="Bierstadt Display"/>
              </a:rPr>
              <a:t>HOTEL</a:t>
            </a:r>
            <a:endParaRPr lang="cs-CZ" dirty="0">
              <a:latin typeface="Bierstadt Display"/>
            </a:endParaRPr>
          </a:p>
        </p:txBody>
      </p:sp>
      <p:pic>
        <p:nvPicPr>
          <p:cNvPr id="6" name="Obrázek 6" descr="Obsah obrázku interiér, zeď, místnost, patro&#10;&#10;Popis se vygeneroval automaticky.">
            <a:extLst>
              <a:ext uri="{FF2B5EF4-FFF2-40B4-BE49-F238E27FC236}">
                <a16:creationId xmlns:a16="http://schemas.microsoft.com/office/drawing/2014/main" id="{C6A1F231-086B-4416-8D00-EFB54A64A8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8" name="Obrázek 8" descr="Obsah obrázku exteriér, budova, oblast, paluba&#10;&#10;Popis se vygeneroval automaticky.">
            <a:extLst>
              <a:ext uri="{FF2B5EF4-FFF2-40B4-BE49-F238E27FC236}">
                <a16:creationId xmlns:a16="http://schemas.microsoft.com/office/drawing/2014/main" id="{6DB50285-FBDC-4A3E-8B11-104FA66D8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5" name="Obrázek 5" descr="Obsah obrázku interiér, nábytek, ostrov&#10;&#10;Popis se vygeneroval automaticky.">
            <a:extLst>
              <a:ext uri="{FF2B5EF4-FFF2-40B4-BE49-F238E27FC236}">
                <a16:creationId xmlns:a16="http://schemas.microsoft.com/office/drawing/2014/main" id="{622B8C7E-B816-4511-A917-D0F78A9755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7" descr="Obsah obrázku patro, dřevěné, nábytek, dřevo&#10;&#10;Popis se vygeneroval automaticky.">
            <a:extLst>
              <a:ext uri="{FF2B5EF4-FFF2-40B4-BE49-F238E27FC236}">
                <a16:creationId xmlns:a16="http://schemas.microsoft.com/office/drawing/2014/main" id="{5FE739C0-1BD5-4994-B129-4A5C1785B3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034AF1B-56BA-4FFF-B59C-7D5A347F4563}"/>
              </a:ext>
            </a:extLst>
          </p:cNvPr>
          <p:cNvSpPr txBox="1"/>
          <p:nvPr/>
        </p:nvSpPr>
        <p:spPr>
          <a:xfrm>
            <a:off x="5673306" y="5515155"/>
            <a:ext cx="51729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000">
                <a:solidFill>
                  <a:srgbClr val="FFFFFF"/>
                </a:solidFill>
                <a:latin typeface="Bierstadt Display"/>
                <a:cs typeface="Calibri"/>
              </a:rPr>
              <a:t>+ taxi z letiště a zpátky (1 472 Kč)</a:t>
            </a:r>
            <a:endParaRPr lang="cs-CZ" sz="2000" dirty="0">
              <a:solidFill>
                <a:srgbClr val="FFFFFF"/>
              </a:solidFill>
              <a:latin typeface="Bierstadt Displa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25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5396AD-AEB6-4E0A-8890-C49EF6A1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667373" cy="31196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latin typeface="Bierstadt Display"/>
              </a:rPr>
              <a:t>CATHEDRAL  DE BARCELONA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80B0FD-C389-4B14-8BCF-EAE47D39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948158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kern="1200" err="1">
                <a:latin typeface="Bierstadt Display"/>
              </a:rPr>
              <a:t>vstup</a:t>
            </a:r>
            <a:r>
              <a:rPr lang="en-US" sz="2000" kern="1200" dirty="0">
                <a:latin typeface="Bierstadt Display"/>
              </a:rPr>
              <a:t> </a:t>
            </a:r>
            <a:r>
              <a:rPr lang="en-US" sz="2000" kern="1200" err="1">
                <a:latin typeface="Bierstadt Display"/>
              </a:rPr>
              <a:t>na</a:t>
            </a:r>
            <a:r>
              <a:rPr lang="en-US" sz="2000" kern="1200" dirty="0">
                <a:latin typeface="Bierstadt Display"/>
              </a:rPr>
              <a:t> </a:t>
            </a:r>
            <a:r>
              <a:rPr lang="en-US" sz="2000" kern="1200" err="1">
                <a:latin typeface="Bierstadt Display"/>
              </a:rPr>
              <a:t>prohlídku</a:t>
            </a:r>
            <a:r>
              <a:rPr lang="en-US" sz="2000" kern="1200" dirty="0">
                <a:latin typeface="Bierstadt Display"/>
              </a:rPr>
              <a:t> (457 </a:t>
            </a:r>
            <a:r>
              <a:rPr lang="en-US" sz="2000" kern="1200" err="1">
                <a:latin typeface="Bierstadt Display"/>
              </a:rPr>
              <a:t>Kč</a:t>
            </a:r>
            <a:r>
              <a:rPr lang="en-US" sz="2000" kern="1200" dirty="0">
                <a:latin typeface="Bierstadt Display"/>
              </a:rPr>
              <a:t>)</a:t>
            </a:r>
            <a:endParaRPr lang="cs-CZ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 descr="Obsah obrázku exteriér, svatyně, kostel, kámen&#10;&#10;Popis se vygeneroval automaticky.">
            <a:extLst>
              <a:ext uri="{FF2B5EF4-FFF2-40B4-BE49-F238E27FC236}">
                <a16:creationId xmlns:a16="http://schemas.microsoft.com/office/drawing/2014/main" id="{1A4CE102-F442-405D-B4BB-8727BA72F0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678" y="887851"/>
            <a:ext cx="6436548" cy="50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54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D613CB-AAA6-45DB-8617-360ED153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latin typeface="Bierstadt Display"/>
              </a:rPr>
              <a:t>CAMP NOU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97653D-A4EB-45DE-BDF6-85ACF577A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948158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err="1">
                <a:latin typeface="Bierstadt Display"/>
              </a:rPr>
              <a:t>vstup</a:t>
            </a:r>
            <a:r>
              <a:rPr lang="en-US" sz="2000" kern="1200" dirty="0">
                <a:latin typeface="Bierstadt Display"/>
              </a:rPr>
              <a:t> </a:t>
            </a:r>
            <a:r>
              <a:rPr lang="en-US" sz="2000" kern="1200" err="1">
                <a:latin typeface="Bierstadt Display"/>
              </a:rPr>
              <a:t>na</a:t>
            </a:r>
            <a:r>
              <a:rPr lang="en-US" sz="2000" kern="1200" dirty="0">
                <a:latin typeface="Bierstadt Display"/>
              </a:rPr>
              <a:t> </a:t>
            </a:r>
            <a:r>
              <a:rPr lang="en-US" sz="2000" kern="1200" err="1">
                <a:latin typeface="Bierstadt Display"/>
              </a:rPr>
              <a:t>prohlídku</a:t>
            </a:r>
            <a:r>
              <a:rPr lang="en-US" sz="2000" kern="1200" dirty="0">
                <a:latin typeface="Bierstadt Display"/>
              </a:rPr>
              <a:t> (</a:t>
            </a:r>
            <a:r>
              <a:rPr lang="en-US" sz="2000" dirty="0">
                <a:latin typeface="Bierstadt Display"/>
              </a:rPr>
              <a:t>1 320</a:t>
            </a:r>
            <a:r>
              <a:rPr lang="en-US" sz="2000" kern="1200" dirty="0">
                <a:latin typeface="Bierstadt Display"/>
              </a:rPr>
              <a:t> </a:t>
            </a:r>
            <a:r>
              <a:rPr lang="en-US" sz="2000" kern="1200" err="1">
                <a:latin typeface="Bierstadt Display"/>
              </a:rPr>
              <a:t>Kč</a:t>
            </a:r>
            <a:r>
              <a:rPr lang="en-US" sz="2000" kern="1200" dirty="0">
                <a:latin typeface="Bierstadt Display"/>
              </a:rPr>
              <a:t>)</a:t>
            </a:r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 descr="Obsah obrázku obloha, stadion, budova&#10;&#10;Popis se vygeneroval automaticky.">
            <a:extLst>
              <a:ext uri="{FF2B5EF4-FFF2-40B4-BE49-F238E27FC236}">
                <a16:creationId xmlns:a16="http://schemas.microsoft.com/office/drawing/2014/main" id="{A4489F2E-D988-4731-A5A3-065391F2AC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678" y="888035"/>
            <a:ext cx="6436548" cy="5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76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1F7247-102D-42AA-A74E-5CE09386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latin typeface="Bierstadt Display"/>
              </a:rPr>
              <a:t>LA RAMBA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2201D2-EB75-45A6-968E-B429D91FB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889" y="3790007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latin typeface="Bierstadt Display"/>
              </a:rPr>
              <a:t>(</a:t>
            </a:r>
            <a:r>
              <a:rPr lang="en-US" sz="2000" kern="1200" err="1">
                <a:latin typeface="Bierstadt Display"/>
              </a:rPr>
              <a:t>zdarma</a:t>
            </a:r>
            <a:r>
              <a:rPr lang="en-US" sz="2000" kern="1200" dirty="0">
                <a:latin typeface="Bierstadt Display"/>
              </a:rPr>
              <a:t>)</a:t>
            </a:r>
            <a:endParaRPr lang="cs-CZ">
              <a:cs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5" descr="Obsah obrázku obloha, strom, exteriér, město&#10;&#10;Popis se vygeneroval automaticky.">
            <a:extLst>
              <a:ext uri="{FF2B5EF4-FFF2-40B4-BE49-F238E27FC236}">
                <a16:creationId xmlns:a16="http://schemas.microsoft.com/office/drawing/2014/main" id="{93908B4A-4C38-46DC-BA3E-6F3FC7197C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7"/>
          <a:stretch/>
        </p:blipFill>
        <p:spPr>
          <a:xfrm>
            <a:off x="5811246" y="566916"/>
            <a:ext cx="5503412" cy="57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9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Širokoúhlá obrazovka</PresentationFormat>
  <Paragraphs>29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Bierstadt Display</vt:lpstr>
      <vt:lpstr>Calibri</vt:lpstr>
      <vt:lpstr>Calibri Light</vt:lpstr>
      <vt:lpstr>Tw Cen MT</vt:lpstr>
      <vt:lpstr>Motiv systému Office</vt:lpstr>
      <vt:lpstr>BARCELONA 17.6.-25.6.</vt:lpstr>
      <vt:lpstr>DOPRAVA NA LETIŠTĚ</vt:lpstr>
      <vt:lpstr>LETENKY </vt:lpstr>
      <vt:lpstr>POJIŠTĚNÍ</vt:lpstr>
      <vt:lpstr>HOTEL-8 nocí, 29 626 Kč</vt:lpstr>
      <vt:lpstr>HOTEL</vt:lpstr>
      <vt:lpstr>CATHEDRAL  DE BARCELONA</vt:lpstr>
      <vt:lpstr>CAMP NOU</vt:lpstr>
      <vt:lpstr>LA RAMBA</vt:lpstr>
      <vt:lpstr>THE MAGIC FOUNTAIN</vt:lpstr>
      <vt:lpstr>SAGRADA FAMILIA</vt:lpstr>
      <vt:lpstr>PŮJČOVNA KOL</vt:lpstr>
      <vt:lpstr>DOPRAVA DOMŮ</vt:lpstr>
      <vt:lpstr>CELKOVÁ CENA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Balajka</dc:creator>
  <cp:lastModifiedBy>Vladimír Balajka</cp:lastModifiedBy>
  <cp:revision>465</cp:revision>
  <dcterms:created xsi:type="dcterms:W3CDTF">2021-06-13T08:45:51Z</dcterms:created>
  <dcterms:modified xsi:type="dcterms:W3CDTF">2021-08-30T15:53:43Z</dcterms:modified>
</cp:coreProperties>
</file>