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9" r:id="rId8"/>
    <p:sldId id="261" r:id="rId9"/>
    <p:sldId id="259" r:id="rId10"/>
    <p:sldId id="271" r:id="rId11"/>
    <p:sldId id="262" r:id="rId12"/>
    <p:sldId id="272" r:id="rId13"/>
    <p:sldId id="263" r:id="rId14"/>
    <p:sldId id="270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E82A0-4E89-EC0C-126F-CAB2E4FA55DA}" v="124" dt="2024-11-24T19:37:56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Things to do in New York City: Attractions, tours, and activities | musement">
            <a:extLst>
              <a:ext uri="{FF2B5EF4-FFF2-40B4-BE49-F238E27FC236}">
                <a16:creationId xmlns:a16="http://schemas.microsoft.com/office/drawing/2014/main" id="{CF0F7627-5AB8-2255-8591-E3EFF94BDB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666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New York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Vanesa Mikušová, Ema Novotná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F472-2583-8ACC-5B4E-B77E7CF2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den se </a:t>
            </a:r>
            <a:r>
              <a:rPr lang="en-US" err="1"/>
              <a:t>půjdeme</a:t>
            </a:r>
            <a:r>
              <a:rPr lang="en-US"/>
              <a:t> </a:t>
            </a:r>
            <a:r>
              <a:rPr lang="en-US" err="1"/>
              <a:t>projít</a:t>
            </a:r>
            <a:r>
              <a:rPr lang="en-US"/>
              <a:t> do Central </a:t>
            </a:r>
            <a:r>
              <a:rPr lang="en-US" err="1"/>
              <a:t>Parku</a:t>
            </a:r>
            <a:br>
              <a:rPr lang="en-US"/>
            </a:br>
            <a:r>
              <a:rPr lang="en-US" err="1"/>
              <a:t>zadarmo</a:t>
            </a:r>
          </a:p>
        </p:txBody>
      </p:sp>
      <p:pic>
        <p:nvPicPr>
          <p:cNvPr id="4" name="Content Placeholder 3" descr="Everything to know about Central Park, New York City">
            <a:extLst>
              <a:ext uri="{FF2B5EF4-FFF2-40B4-BE49-F238E27FC236}">
                <a16:creationId xmlns:a16="http://schemas.microsoft.com/office/drawing/2014/main" id="{ED651587-3C29-E21C-B8ED-D0D52EE24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875" y="1689926"/>
            <a:ext cx="6762112" cy="5029831"/>
          </a:xfrm>
        </p:spPr>
      </p:pic>
    </p:spTree>
    <p:extLst>
      <p:ext uri="{BB962C8B-B14F-4D97-AF65-F5344CB8AC3E}">
        <p14:creationId xmlns:p14="http://schemas.microsoft.com/office/powerpoint/2010/main" val="158688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443884-EAEA-0501-45BE-09F9868A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650" y="637763"/>
            <a:ext cx="4310698" cy="1627274"/>
          </a:xfrm>
        </p:spPr>
        <p:txBody>
          <a:bodyPr anchor="t">
            <a:normAutofit fontScale="90000"/>
          </a:bodyPr>
          <a:lstStyle/>
          <a:p>
            <a:r>
              <a:rPr lang="cs-CZ" b="1" i="1" u="sng">
                <a:solidFill>
                  <a:srgbClr val="1A2B49"/>
                </a:solidFill>
              </a:rPr>
              <a:t>3. den - </a:t>
            </a:r>
            <a:r>
              <a:rPr lang="cs-CZ" b="1" i="1" u="sng" err="1">
                <a:solidFill>
                  <a:srgbClr val="1A2B49"/>
                </a:solidFill>
              </a:rPr>
              <a:t>American</a:t>
            </a:r>
            <a:r>
              <a:rPr lang="cs-CZ" b="1" i="1" u="sng">
                <a:solidFill>
                  <a:srgbClr val="1A2B49"/>
                </a:solidFill>
              </a:rPr>
              <a:t> Museum </a:t>
            </a:r>
            <a:r>
              <a:rPr lang="cs-CZ" b="1" i="1" u="sng" err="1">
                <a:solidFill>
                  <a:srgbClr val="1A2B49"/>
                </a:solidFill>
              </a:rPr>
              <a:t>of</a:t>
            </a:r>
            <a:r>
              <a:rPr lang="cs-CZ" b="1" i="1" u="sng">
                <a:solidFill>
                  <a:srgbClr val="1A2B49"/>
                </a:solidFill>
              </a:rPr>
              <a:t> Natural </a:t>
            </a:r>
            <a:r>
              <a:rPr lang="cs-CZ" b="1" i="1" u="sng" err="1">
                <a:solidFill>
                  <a:srgbClr val="1A2B49"/>
                </a:solidFill>
              </a:rPr>
              <a:t>History</a:t>
            </a:r>
            <a:r>
              <a:rPr lang="cs-CZ" b="1" i="1" u="sng">
                <a:solidFill>
                  <a:srgbClr val="1A2B49"/>
                </a:solidFill>
              </a:rPr>
              <a:t> Ticket</a:t>
            </a:r>
            <a:endParaRPr lang="cs-CZ" i="1" u="sng"/>
          </a:p>
          <a:p>
            <a:endParaRPr lang="cs-CZ" sz="4800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234939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media-collage">
            <a:extLst>
              <a:ext uri="{FF2B5EF4-FFF2-40B4-BE49-F238E27FC236}">
                <a16:creationId xmlns:a16="http://schemas.microsoft.com/office/drawing/2014/main" id="{F203E88E-BCAF-D226-4EC8-84259652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" b="14710"/>
          <a:stretch/>
        </p:blipFill>
        <p:spPr>
          <a:xfrm>
            <a:off x="1180652" y="649396"/>
            <a:ext cx="4915348" cy="2787810"/>
          </a:xfrm>
          <a:prstGeom prst="rect">
            <a:avLst/>
          </a:prstGeom>
        </p:spPr>
      </p:pic>
      <p:pic>
        <p:nvPicPr>
          <p:cNvPr id="4" name="Zástupný obsah 3" descr="media-collage">
            <a:extLst>
              <a:ext uri="{FF2B5EF4-FFF2-40B4-BE49-F238E27FC236}">
                <a16:creationId xmlns:a16="http://schemas.microsoft.com/office/drawing/2014/main" id="{A8DDEAB7-A022-9DE4-E18A-E93AD382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54" r="-2" b="-2"/>
          <a:stretch/>
        </p:blipFill>
        <p:spPr>
          <a:xfrm>
            <a:off x="1176306" y="3429000"/>
            <a:ext cx="4919694" cy="2788920"/>
          </a:xfrm>
          <a:prstGeom prst="rect">
            <a:avLst/>
          </a:prstGeom>
        </p:spPr>
      </p:pic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37A87789-9F30-FCD8-DC31-40E83345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9" y="2555978"/>
            <a:ext cx="4310700" cy="36585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721,- Na </a:t>
            </a:r>
            <a:r>
              <a:rPr lang="en-US" err="1"/>
              <a:t>osobu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F5D0-B3AA-9DED-9910-33DA0697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den </a:t>
            </a:r>
            <a:r>
              <a:rPr lang="en-US" err="1"/>
              <a:t>půjdeme</a:t>
            </a:r>
            <a:r>
              <a:rPr lang="en-US"/>
              <a:t> do centra New </a:t>
            </a:r>
            <a:r>
              <a:rPr lang="en-US" err="1"/>
              <a:t>Yorku</a:t>
            </a:r>
          </a:p>
        </p:txBody>
      </p:sp>
      <p:pic>
        <p:nvPicPr>
          <p:cNvPr id="4" name="Content Placeholder 3" descr="New York City: Průvodce, tipy, zajímavosti a co vidět? | CK SEN">
            <a:extLst>
              <a:ext uri="{FF2B5EF4-FFF2-40B4-BE49-F238E27FC236}">
                <a16:creationId xmlns:a16="http://schemas.microsoft.com/office/drawing/2014/main" id="{2269E575-1005-FFF7-C4E5-443F80573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318" y="1428968"/>
            <a:ext cx="7731499" cy="5155091"/>
          </a:xfrm>
        </p:spPr>
      </p:pic>
    </p:spTree>
    <p:extLst>
      <p:ext uri="{BB962C8B-B14F-4D97-AF65-F5344CB8AC3E}">
        <p14:creationId xmlns:p14="http://schemas.microsoft.com/office/powerpoint/2010/main" val="171437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BCDF14-DEC0-BD0C-55CD-61E53D47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71" y="684464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5. den - </a:t>
            </a:r>
            <a:r>
              <a:rPr lang="en-US" sz="4000" err="1">
                <a:solidFill>
                  <a:srgbClr val="FFFFFF"/>
                </a:solidFill>
              </a:rPr>
              <a:t>Muzeum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Moderního</a:t>
            </a:r>
            <a:r>
              <a:rPr lang="en-US" sz="4000">
                <a:solidFill>
                  <a:srgbClr val="FFFFFF"/>
                </a:solidFill>
              </a:rPr>
              <a:t> </a:t>
            </a:r>
            <a:r>
              <a:rPr lang="en-US" sz="4000" err="1">
                <a:solidFill>
                  <a:srgbClr val="FFFFFF"/>
                </a:solidFill>
              </a:rPr>
              <a:t>Umění</a:t>
            </a:r>
            <a:r>
              <a:rPr lang="en-US" sz="4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Obrázek 5" descr="MoMA The Museum of Modern Art, New York, United States — Google Arts &amp;  Culture">
            <a:extLst>
              <a:ext uri="{FF2B5EF4-FFF2-40B4-BE49-F238E27FC236}">
                <a16:creationId xmlns:a16="http://schemas.microsoft.com/office/drawing/2014/main" id="{6CF35EEA-E80D-B2AF-DA36-960C6660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53" y="2008445"/>
            <a:ext cx="5143183" cy="1549599"/>
          </a:xfrm>
          <a:prstGeom prst="rect">
            <a:avLst/>
          </a:prstGeom>
        </p:spPr>
      </p:pic>
      <p:pic>
        <p:nvPicPr>
          <p:cNvPr id="5" name="Zástupný obsah 4" descr="Looking at the stars... - MoMA The Museum of Modern Art | Facebook">
            <a:extLst>
              <a:ext uri="{FF2B5EF4-FFF2-40B4-BE49-F238E27FC236}">
                <a16:creationId xmlns:a16="http://schemas.microsoft.com/office/drawing/2014/main" id="{754D5957-EC72-3D57-9A74-E17645B64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838" r="-1" b="-1"/>
          <a:stretch/>
        </p:blipFill>
        <p:spPr>
          <a:xfrm>
            <a:off x="6345165" y="2494596"/>
            <a:ext cx="5131087" cy="34442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F8FA54-7FED-AFA0-0718-5009758C4088}"/>
              </a:ext>
            </a:extLst>
          </p:cNvPr>
          <p:cNvSpPr txBox="1"/>
          <p:nvPr/>
        </p:nvSpPr>
        <p:spPr>
          <a:xfrm>
            <a:off x="1081454" y="4214446"/>
            <a:ext cx="30714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/>
              <a:t>700,- Na osobu</a:t>
            </a:r>
          </a:p>
        </p:txBody>
      </p:sp>
    </p:spTree>
    <p:extLst>
      <p:ext uri="{BB962C8B-B14F-4D97-AF65-F5344CB8AC3E}">
        <p14:creationId xmlns:p14="http://schemas.microsoft.com/office/powerpoint/2010/main" val="295279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2086-14F4-10DA-1F5E-A662F533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Celková</a:t>
            </a:r>
            <a:r>
              <a:rPr lang="en-US"/>
              <a:t> cena 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502E8-E64E-A27E-A6E8-DCF192BF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Výlet</a:t>
            </a:r>
            <a:r>
              <a:rPr lang="en-US"/>
              <a:t> do New </a:t>
            </a:r>
            <a:r>
              <a:rPr lang="en-US" err="1"/>
              <a:t>Yorku</a:t>
            </a:r>
            <a:r>
              <a:rPr lang="en-US"/>
              <a:t> </a:t>
            </a:r>
            <a:r>
              <a:rPr lang="en-US" err="1"/>
              <a:t>nás</a:t>
            </a:r>
            <a:r>
              <a:rPr lang="en-US"/>
              <a:t> </a:t>
            </a:r>
            <a:r>
              <a:rPr lang="en-US" err="1"/>
              <a:t>vyšel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73 477Kč</a:t>
            </a:r>
          </a:p>
        </p:txBody>
      </p:sp>
    </p:spTree>
    <p:extLst>
      <p:ext uri="{BB962C8B-B14F-4D97-AF65-F5344CB8AC3E}">
        <p14:creationId xmlns:p14="http://schemas.microsoft.com/office/powerpoint/2010/main" val="50020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City Breaks to New York | New York Holidays">
            <a:extLst>
              <a:ext uri="{FF2B5EF4-FFF2-40B4-BE49-F238E27FC236}">
                <a16:creationId xmlns:a16="http://schemas.microsoft.com/office/drawing/2014/main" id="{D2EF1DC5-DF48-1DCF-22D0-7D1D6E5CEB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95" b="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A00F87-C6E4-0F60-C52B-DE088841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1119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2FE98-893A-656E-4EBC-510AF35E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 Kyjova do Prahy a zpátky</a:t>
            </a:r>
          </a:p>
        </p:txBody>
      </p:sp>
      <p:pic>
        <p:nvPicPr>
          <p:cNvPr id="4" name="Zástupný obsah 3" descr="Obsah obrázku text, snímek obrazovky, Písmo, software&#10;&#10;Popis se vygeneroval automaticky.">
            <a:extLst>
              <a:ext uri="{FF2B5EF4-FFF2-40B4-BE49-F238E27FC236}">
                <a16:creationId xmlns:a16="http://schemas.microsoft.com/office/drawing/2014/main" id="{E2782C9B-490B-BC81-FC1C-630FCB5E7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22" y="1550160"/>
            <a:ext cx="7167217" cy="2494791"/>
          </a:xfrm>
        </p:spPr>
      </p:pic>
      <p:pic>
        <p:nvPicPr>
          <p:cNvPr id="5" name="Obrázek 4" descr="Obsah obrázku text, snímek obrazovky, Písmo, software&#10;&#10;Popis se vygeneroval automaticky.">
            <a:extLst>
              <a:ext uri="{FF2B5EF4-FFF2-40B4-BE49-F238E27FC236}">
                <a16:creationId xmlns:a16="http://schemas.microsoft.com/office/drawing/2014/main" id="{57649618-8C62-AC49-292B-5685D82FC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09" y="3432452"/>
            <a:ext cx="7929217" cy="268218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ADF0BA4-20B1-AE83-1C3B-4D7C566DFB51}"/>
              </a:ext>
            </a:extLst>
          </p:cNvPr>
          <p:cNvSpPr txBox="1"/>
          <p:nvPr/>
        </p:nvSpPr>
        <p:spPr>
          <a:xfrm>
            <a:off x="380999" y="4485861"/>
            <a:ext cx="41015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Cena z Kyjova do Brna - 40Kč na osobu </a:t>
            </a:r>
          </a:p>
          <a:p>
            <a:r>
              <a:rPr lang="cs-CZ"/>
              <a:t>Cena z Brna do Prahy - 200Kč na osobu</a:t>
            </a:r>
          </a:p>
        </p:txBody>
      </p:sp>
    </p:spTree>
    <p:extLst>
      <p:ext uri="{BB962C8B-B14F-4D97-AF65-F5344CB8AC3E}">
        <p14:creationId xmlns:p14="http://schemas.microsoft.com/office/powerpoint/2010/main" val="241514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63964F-FC97-9C44-5951-ED373910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Cesta </a:t>
            </a:r>
            <a:r>
              <a:rPr lang="en-US" sz="4000" err="1">
                <a:solidFill>
                  <a:srgbClr val="FFFFFF"/>
                </a:solidFill>
              </a:rPr>
              <a:t>na</a:t>
            </a:r>
            <a:r>
              <a:rPr lang="en-US" sz="4000">
                <a:solidFill>
                  <a:srgbClr val="FFFFFF"/>
                </a:solidFill>
              </a:rPr>
              <a:t> </a:t>
            </a:r>
            <a:r>
              <a:rPr lang="en-US" sz="4000" err="1">
                <a:solidFill>
                  <a:srgbClr val="FFFFFF"/>
                </a:solidFill>
              </a:rPr>
              <a:t>letiště</a:t>
            </a:r>
            <a:r>
              <a:rPr lang="en-US" sz="4000">
                <a:solidFill>
                  <a:srgbClr val="FFFFFF"/>
                </a:solidFill>
              </a:rPr>
              <a:t> a </a:t>
            </a:r>
            <a:r>
              <a:rPr lang="en-US" sz="4000" err="1">
                <a:solidFill>
                  <a:srgbClr val="FFFFFF"/>
                </a:solidFill>
              </a:rPr>
              <a:t>zpátky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6" name="Obrázek 5" descr="Obsah obrázku text, mapa, diagram, Písmo&#10;&#10;Popis se vygeneroval automaticky.">
            <a:extLst>
              <a:ext uri="{FF2B5EF4-FFF2-40B4-BE49-F238E27FC236}">
                <a16:creationId xmlns:a16="http://schemas.microsoft.com/office/drawing/2014/main" id="{E5916E5E-BEC4-1020-C097-BE850D2E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87" y="4619932"/>
            <a:ext cx="9002048" cy="1890328"/>
          </a:xfrm>
          <a:prstGeom prst="rect">
            <a:avLst/>
          </a:prstGeom>
        </p:spPr>
      </p:pic>
      <p:pic>
        <p:nvPicPr>
          <p:cNvPr id="4" name="Zástupný obsah 3" descr="Obsah obrázku text, diagram, mapa, snímek obrazovky&#10;&#10;Popis se vygeneroval automaticky.">
            <a:extLst>
              <a:ext uri="{FF2B5EF4-FFF2-40B4-BE49-F238E27FC236}">
                <a16:creationId xmlns:a16="http://schemas.microsoft.com/office/drawing/2014/main" id="{C9806BA3-C2BF-8A7D-C606-051464C0F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685" y="1962686"/>
            <a:ext cx="6919247" cy="23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2CE55F-8B30-E5DC-0ECA-D28C43C0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Letenky</a:t>
            </a:r>
          </a:p>
        </p:txBody>
      </p:sp>
      <p:pic>
        <p:nvPicPr>
          <p:cNvPr id="4" name="Zástupný obsah 3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4BC7E1AA-9782-4BB4-3D8C-E6E69A123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987" y="1864372"/>
            <a:ext cx="10061786" cy="291862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B807FF7-55B4-78AE-9B42-E8830CEA4B27}"/>
              </a:ext>
            </a:extLst>
          </p:cNvPr>
          <p:cNvSpPr txBox="1"/>
          <p:nvPr/>
        </p:nvSpPr>
        <p:spPr>
          <a:xfrm>
            <a:off x="1333500" y="5145564"/>
            <a:ext cx="60147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/>
              <a:t>Letenka </a:t>
            </a:r>
            <a:r>
              <a:rPr lang="cs-CZ" sz="2800" err="1"/>
              <a:t>výjde</a:t>
            </a:r>
            <a:r>
              <a:rPr lang="cs-CZ" sz="2800"/>
              <a:t> na 17 925Kč na osobu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0F427F-ADBE-D28E-9661-A272F7330237}"/>
              </a:ext>
            </a:extLst>
          </p:cNvPr>
          <p:cNvSpPr txBox="1"/>
          <p:nvPr/>
        </p:nvSpPr>
        <p:spPr>
          <a:xfrm>
            <a:off x="1328420" y="5778500"/>
            <a:ext cx="736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/>
              <a:t>Letecká společnost - </a:t>
            </a:r>
            <a:r>
              <a:rPr lang="cs-CZ" sz="2800" err="1"/>
              <a:t>American</a:t>
            </a:r>
            <a:r>
              <a:rPr lang="cs-CZ" sz="2800"/>
              <a:t> Airlines</a:t>
            </a:r>
          </a:p>
        </p:txBody>
      </p:sp>
    </p:spTree>
    <p:extLst>
      <p:ext uri="{BB962C8B-B14F-4D97-AF65-F5344CB8AC3E}">
        <p14:creationId xmlns:p14="http://schemas.microsoft.com/office/powerpoint/2010/main" val="25372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B92E94-EC21-EF24-D73E-4BCEF9220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Cesta po New Yorku</a:t>
            </a:r>
          </a:p>
        </p:txBody>
      </p:sp>
      <p:pic>
        <p:nvPicPr>
          <p:cNvPr id="4" name="Zástupný obsah 3" descr="Obsah obrázku text, vozidlo, Pozemní vozidlo, kolo&#10;&#10;Popis se vygeneroval automaticky.">
            <a:extLst>
              <a:ext uri="{FF2B5EF4-FFF2-40B4-BE49-F238E27FC236}">
                <a16:creationId xmlns:a16="http://schemas.microsoft.com/office/drawing/2014/main" id="{7BB9EA7E-1918-EDF1-0AE5-978C10A4B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343" y="1675227"/>
            <a:ext cx="1078331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5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5FFE77-9AFD-A09E-33B0-F544452B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/>
              <a:t>Pojištění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436AB9E-890D-6B92-79DC-19E0E4D1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74" y="5928655"/>
            <a:ext cx="7831559" cy="4106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/>
              <a:t>Pro </a:t>
            </a:r>
            <a:r>
              <a:rPr lang="en-US" err="1"/>
              <a:t>jednu</a:t>
            </a:r>
            <a:r>
              <a:rPr lang="en-US"/>
              <a:t> </a:t>
            </a:r>
            <a:r>
              <a:rPr lang="en-US" err="1"/>
              <a:t>osobu</a:t>
            </a:r>
            <a:r>
              <a:rPr lang="en-US"/>
              <a:t> 542Kč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Obrázek 11" descr="Obsah obrázku text, elektronika, snímek obrazovky, software&#10;&#10;Popis se vygeneroval automaticky.">
            <a:extLst>
              <a:ext uri="{FF2B5EF4-FFF2-40B4-BE49-F238E27FC236}">
                <a16:creationId xmlns:a16="http://schemas.microsoft.com/office/drawing/2014/main" id="{0BB559F5-EBEB-4369-A5DA-34E2B04E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" r="1" b="1"/>
          <a:stretch/>
        </p:blipFill>
        <p:spPr>
          <a:xfrm>
            <a:off x="986508" y="242299"/>
            <a:ext cx="10539245" cy="48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HOTEL THE CENTRAL PARK NORTH, NEW YORK">
            <a:extLst>
              <a:ext uri="{FF2B5EF4-FFF2-40B4-BE49-F238E27FC236}">
                <a16:creationId xmlns:a16="http://schemas.microsoft.com/office/drawing/2014/main" id="{BF537DE3-5EFD-1BDA-53F0-1795926B34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96" r="-2" b="793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Content Placeholder 5" descr="A screenshot of a hotel room&#10;&#10;Description automatically generated">
            <a:extLst>
              <a:ext uri="{FF2B5EF4-FFF2-40B4-BE49-F238E27FC236}">
                <a16:creationId xmlns:a16="http://schemas.microsoft.com/office/drawing/2014/main" id="{BBB941A2-9D34-A66F-3734-7638858A5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815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89" name="Freeform: Shape 8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4C7486-4A82-467C-86FD-96F8EC6E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4659"/>
            <a:ext cx="5019074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Hotel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B6870-C446-7F7D-9129-BEFCE58A536D}"/>
              </a:ext>
            </a:extLst>
          </p:cNvPr>
          <p:cNvSpPr txBox="1"/>
          <p:nvPr/>
        </p:nvSpPr>
        <p:spPr>
          <a:xfrm>
            <a:off x="438912" y="4687367"/>
            <a:ext cx="4917948" cy="13350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Cena za obě - 27 870 Kč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9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79A57-68F2-7351-2F75-FC10DAB9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72" y="448711"/>
            <a:ext cx="2780748" cy="1382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Jídla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2A7B2F-257E-729C-EC33-5CF280559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3602038"/>
            <a:ext cx="32004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Obrázek 5" descr="Bagel Box Set - Hogan Bakery">
            <a:extLst>
              <a:ext uri="{FF2B5EF4-FFF2-40B4-BE49-F238E27FC236}">
                <a16:creationId xmlns:a16="http://schemas.microsoft.com/office/drawing/2014/main" id="{FFC376F0-F003-E6B6-DB26-1327788B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18" r="17137" b="-2"/>
          <a:stretch/>
        </p:blipFill>
        <p:spPr>
          <a:xfrm>
            <a:off x="4653627" y="-1"/>
            <a:ext cx="4614002" cy="4515954"/>
          </a:xfrm>
          <a:prstGeom prst="rect">
            <a:avLst/>
          </a:prstGeom>
        </p:spPr>
      </p:pic>
      <p:pic>
        <p:nvPicPr>
          <p:cNvPr id="5" name="Obrázek 4" descr="New York–style cheesecake">
            <a:extLst>
              <a:ext uri="{FF2B5EF4-FFF2-40B4-BE49-F238E27FC236}">
                <a16:creationId xmlns:a16="http://schemas.microsoft.com/office/drawing/2014/main" id="{A4483DE9-37F0-3A4F-FF74-88F922F2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59" b="-1"/>
          <a:stretch/>
        </p:blipFill>
        <p:spPr>
          <a:xfrm>
            <a:off x="9355353" y="-1"/>
            <a:ext cx="2829214" cy="2183054"/>
          </a:xfrm>
          <a:prstGeom prst="rect">
            <a:avLst/>
          </a:prstGeom>
        </p:spPr>
      </p:pic>
      <p:pic>
        <p:nvPicPr>
          <p:cNvPr id="3" name="Obrázek 2" descr="undefined">
            <a:extLst>
              <a:ext uri="{FF2B5EF4-FFF2-40B4-BE49-F238E27FC236}">
                <a16:creationId xmlns:a16="http://schemas.microsoft.com/office/drawing/2014/main" id="{8A35FE4F-93EA-05CA-64C5-191542C26F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91" r="8286" b="5"/>
          <a:stretch/>
        </p:blipFill>
        <p:spPr>
          <a:xfrm>
            <a:off x="9355353" y="2274491"/>
            <a:ext cx="2825496" cy="2241463"/>
          </a:xfrm>
          <a:prstGeom prst="rect">
            <a:avLst/>
          </a:prstGeom>
        </p:spPr>
      </p:pic>
      <p:pic>
        <p:nvPicPr>
          <p:cNvPr id="7" name="Obrázek 6" descr="Obsah obrázku kobliha, Svačinka, jídlo, dezert&#10;&#10;Popis se vygeneroval automaticky.">
            <a:extLst>
              <a:ext uri="{FF2B5EF4-FFF2-40B4-BE49-F238E27FC236}">
                <a16:creationId xmlns:a16="http://schemas.microsoft.com/office/drawing/2014/main" id="{BC2FBE59-D2A0-B7A2-4D4D-63A5D35846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75" r="11072"/>
          <a:stretch/>
        </p:blipFill>
        <p:spPr>
          <a:xfrm>
            <a:off x="4653627" y="4616536"/>
            <a:ext cx="2829212" cy="2241464"/>
          </a:xfrm>
          <a:prstGeom prst="rect">
            <a:avLst/>
          </a:prstGeom>
        </p:spPr>
      </p:pic>
      <p:pic>
        <p:nvPicPr>
          <p:cNvPr id="4" name="Zástupný obsah 3" descr="Obsah obrázku nádobí, jídlo, Kuchyně, talíř&#10;&#10;Popis se vygeneroval automaticky.">
            <a:extLst>
              <a:ext uri="{FF2B5EF4-FFF2-40B4-BE49-F238E27FC236}">
                <a16:creationId xmlns:a16="http://schemas.microsoft.com/office/drawing/2014/main" id="{2E70AFC3-7FA9-5931-8DAF-D4C2895D95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829" b="9564"/>
          <a:stretch/>
        </p:blipFill>
        <p:spPr>
          <a:xfrm>
            <a:off x="7570565" y="4607393"/>
            <a:ext cx="4614002" cy="22506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CF25DC0-4D0F-E50C-917A-F97A07B3FA95}"/>
              </a:ext>
            </a:extLst>
          </p:cNvPr>
          <p:cNvSpPr txBox="1"/>
          <p:nvPr/>
        </p:nvSpPr>
        <p:spPr>
          <a:xfrm>
            <a:off x="826186" y="2514600"/>
            <a:ext cx="279468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000"/>
              <a:t>Hot dog – </a:t>
            </a:r>
            <a:r>
              <a:rPr lang="cs-CZ" sz="2000">
                <a:ea typeface="+mn-lt"/>
                <a:cs typeface="+mn-lt"/>
              </a:rPr>
              <a:t>125Kč </a:t>
            </a:r>
            <a:endParaRPr lang="cs-CZ" sz="2000"/>
          </a:p>
          <a:p>
            <a:r>
              <a:rPr lang="cs-CZ" sz="2000"/>
              <a:t>Cheesecake -</a:t>
            </a:r>
            <a:r>
              <a:rPr lang="cs-CZ" sz="2000">
                <a:ea typeface="+mn-lt"/>
                <a:cs typeface="+mn-lt"/>
              </a:rPr>
              <a:t>150Kč</a:t>
            </a:r>
          </a:p>
          <a:p>
            <a:r>
              <a:rPr lang="cs-CZ" sz="2000" err="1"/>
              <a:t>Bagel</a:t>
            </a:r>
            <a:r>
              <a:rPr lang="cs-CZ" sz="2000"/>
              <a:t> -</a:t>
            </a:r>
            <a:r>
              <a:rPr lang="cs-CZ" sz="2000">
                <a:ea typeface="+mn-lt"/>
                <a:cs typeface="+mn-lt"/>
              </a:rPr>
              <a:t> 100Kč</a:t>
            </a:r>
          </a:p>
          <a:p>
            <a:r>
              <a:rPr lang="cs-CZ" sz="2000"/>
              <a:t>Vejce benedikt - 125Kč</a:t>
            </a:r>
            <a:endParaRPr lang="cs-CZ" sz="2000">
              <a:ea typeface="+mn-lt"/>
              <a:cs typeface="+mn-lt"/>
            </a:endParaRPr>
          </a:p>
          <a:p>
            <a:r>
              <a:rPr lang="cs-CZ" sz="2000" err="1"/>
              <a:t>Donut</a:t>
            </a:r>
            <a:r>
              <a:rPr lang="cs-CZ" sz="2000"/>
              <a:t> - </a:t>
            </a:r>
            <a:r>
              <a:rPr lang="cs-CZ" sz="2000">
                <a:ea typeface="+mn-lt"/>
                <a:cs typeface="+mn-lt"/>
              </a:rPr>
              <a:t>175Kč</a:t>
            </a:r>
          </a:p>
        </p:txBody>
      </p:sp>
    </p:spTree>
    <p:extLst>
      <p:ext uri="{BB962C8B-B14F-4D97-AF65-F5344CB8AC3E}">
        <p14:creationId xmlns:p14="http://schemas.microsoft.com/office/powerpoint/2010/main" val="1814016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Free fotobanka : nebe, město, New York, památník, socha svobody, nyc ...">
            <a:extLst>
              <a:ext uri="{FF2B5EF4-FFF2-40B4-BE49-F238E27FC236}">
                <a16:creationId xmlns:a16="http://schemas.microsoft.com/office/drawing/2014/main" id="{C54D8214-C25E-C866-AD09-F20959554A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250"/>
          <a:stretch/>
        </p:blipFill>
        <p:spPr>
          <a:xfrm>
            <a:off x="20" y="-6037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D6C18DD-F022-2F02-0B5E-3FF4D2CE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51" y="1115291"/>
            <a:ext cx="10040731" cy="1860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ln w="22225">
                  <a:solidFill>
                    <a:prstClr val="white"/>
                  </a:solidFill>
                  <a:miter lim="800000"/>
                </a:ln>
              </a:rPr>
              <a:t>1.den - Socha </a:t>
            </a:r>
            <a:r>
              <a:rPr lang="en-US" sz="4800" err="1">
                <a:ln w="22225">
                  <a:solidFill>
                    <a:prstClr val="white"/>
                  </a:solidFill>
                  <a:miter lim="800000"/>
                </a:ln>
              </a:rPr>
              <a:t>Svobody</a:t>
            </a:r>
            <a:r>
              <a:rPr lang="en-US" sz="4800">
                <a:ln w="22225">
                  <a:solidFill>
                    <a:prstClr val="white"/>
                  </a:solidFill>
                  <a:miter lim="800000"/>
                </a:ln>
              </a:rPr>
              <a:t> 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D3945B-51C8-22A0-74B0-FC1FD53C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4" y="2967030"/>
            <a:ext cx="9523793" cy="2666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781,- </a:t>
            </a:r>
            <a:r>
              <a:rPr lang="en-US" sz="3200" err="1"/>
              <a:t>na</a:t>
            </a:r>
            <a:r>
              <a:rPr lang="en-US" sz="3200"/>
              <a:t> </a:t>
            </a:r>
            <a:r>
              <a:rPr lang="en-US" sz="3200" err="1"/>
              <a:t>osobu</a:t>
            </a:r>
            <a:r>
              <a:rPr lang="en-US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1961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15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New York</vt:lpstr>
      <vt:lpstr>Z Kyjova do Prahy a zpátky</vt:lpstr>
      <vt:lpstr>Cesta na letiště a zpátky</vt:lpstr>
      <vt:lpstr>Letenky</vt:lpstr>
      <vt:lpstr>Cesta po New Yorku</vt:lpstr>
      <vt:lpstr>Pojištění</vt:lpstr>
      <vt:lpstr>Hotel </vt:lpstr>
      <vt:lpstr>Jídla </vt:lpstr>
      <vt:lpstr>1.den - Socha Svobody </vt:lpstr>
      <vt:lpstr>2. den se půjdeme projít do Central Parku zadarmo</vt:lpstr>
      <vt:lpstr>3. den - American Museum of Natural History Ticket </vt:lpstr>
      <vt:lpstr>4. den půjdeme do centra New Yorku</vt:lpstr>
      <vt:lpstr>5. den - Muzeum Moderního Umění </vt:lpstr>
      <vt:lpstr>Celková cena 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</cp:revision>
  <dcterms:created xsi:type="dcterms:W3CDTF">2024-11-06T11:20:57Z</dcterms:created>
  <dcterms:modified xsi:type="dcterms:W3CDTF">2025-01-10T10:10:14Z</dcterms:modified>
</cp:coreProperties>
</file>